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 and not ENOUGH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Выражение недовольства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 smtClean="0"/>
              <a:t>Too – </a:t>
            </a:r>
            <a:r>
              <a:rPr lang="ru-RU" b="1" dirty="0" smtClean="0"/>
              <a:t>слишком (сверх меры)</a:t>
            </a:r>
            <a:endParaRPr lang="ru-RU" b="1" dirty="0" smtClean="0"/>
          </a:p>
          <a:p>
            <a:endParaRPr lang="ru-RU" dirty="0" smtClean="0"/>
          </a:p>
          <a:p>
            <a:r>
              <a:rPr lang="en-US" b="1" dirty="0" smtClean="0"/>
              <a:t>Too many </a:t>
            </a:r>
            <a:r>
              <a:rPr lang="en-US" dirty="0" smtClean="0"/>
              <a:t>(+ </a:t>
            </a:r>
            <a:r>
              <a:rPr lang="ru-RU" dirty="0" smtClean="0"/>
              <a:t>исчисляемые существительные)  </a:t>
            </a:r>
          </a:p>
          <a:p>
            <a:r>
              <a:rPr lang="en-US" b="1" dirty="0" smtClean="0"/>
              <a:t>Too much </a:t>
            </a:r>
            <a:r>
              <a:rPr lang="en-US" dirty="0" smtClean="0"/>
              <a:t>(+ </a:t>
            </a:r>
            <a:r>
              <a:rPr lang="ru-RU" dirty="0" smtClean="0"/>
              <a:t>неисчисляемые существительные)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b="1" dirty="0" smtClean="0"/>
              <a:t>Not enough – </a:t>
            </a:r>
            <a:r>
              <a:rPr lang="ru-RU" b="1" dirty="0" smtClean="0"/>
              <a:t>недостаточно</a:t>
            </a:r>
          </a:p>
          <a:p>
            <a:endParaRPr lang="en-US" b="1" dirty="0" smtClean="0"/>
          </a:p>
          <a:p>
            <a:r>
              <a:rPr lang="en-US" dirty="0" smtClean="0"/>
              <a:t>(+ </a:t>
            </a:r>
            <a:r>
              <a:rPr lang="ru-RU" dirty="0" smtClean="0"/>
              <a:t>исчисляемые или неисчисляемые существительные</a:t>
            </a:r>
            <a:r>
              <a:rPr lang="en-US" dirty="0" smtClean="0"/>
              <a:t>)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725144"/>
            <a:ext cx="3520440" cy="1599456"/>
          </a:xfrm>
        </p:spPr>
        <p:txBody>
          <a:bodyPr>
            <a:normAutofit/>
          </a:bodyPr>
          <a:lstStyle/>
          <a:p>
            <a:r>
              <a:rPr lang="ru-RU" dirty="0" smtClean="0"/>
              <a:t>В предложениях с глаголом </a:t>
            </a:r>
            <a:r>
              <a:rPr lang="en-US" dirty="0" smtClean="0"/>
              <a:t>to be </a:t>
            </a:r>
            <a:r>
              <a:rPr lang="ru-RU" dirty="0" smtClean="0"/>
              <a:t>используются формы:</a:t>
            </a:r>
          </a:p>
          <a:p>
            <a:r>
              <a:rPr lang="ru-RU" dirty="0" smtClean="0"/>
              <a:t> </a:t>
            </a:r>
            <a:r>
              <a:rPr lang="en-US" dirty="0" smtClean="0"/>
              <a:t>are</a:t>
            </a:r>
            <a:r>
              <a:rPr lang="ru-RU" dirty="0" smtClean="0"/>
              <a:t>/ </a:t>
            </a:r>
            <a:r>
              <a:rPr lang="en-US" dirty="0" smtClean="0"/>
              <a:t>were</a:t>
            </a:r>
            <a:r>
              <a:rPr lang="ru-RU" dirty="0" smtClean="0"/>
              <a:t> </a:t>
            </a:r>
            <a:r>
              <a:rPr lang="en-US" dirty="0" smtClean="0"/>
              <a:t>+ too many, </a:t>
            </a:r>
          </a:p>
          <a:p>
            <a:r>
              <a:rPr lang="en-US" dirty="0" smtClean="0"/>
              <a:t>is/ was + too much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4725144"/>
            <a:ext cx="3520440" cy="159945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предложениях с глаголом </a:t>
            </a:r>
            <a:r>
              <a:rPr lang="en-US" dirty="0" smtClean="0"/>
              <a:t>to be </a:t>
            </a:r>
            <a:r>
              <a:rPr lang="ru-RU" dirty="0" smtClean="0"/>
              <a:t>используются формы:</a:t>
            </a:r>
          </a:p>
          <a:p>
            <a:r>
              <a:rPr lang="ru-RU" dirty="0" smtClean="0"/>
              <a:t> </a:t>
            </a:r>
            <a:r>
              <a:rPr lang="en-US" dirty="0" smtClean="0"/>
              <a:t>are/ were + </a:t>
            </a:r>
            <a:r>
              <a:rPr lang="ru-RU" dirty="0" smtClean="0"/>
              <a:t>исчисляемые существительные во множественном числе, </a:t>
            </a:r>
          </a:p>
          <a:p>
            <a:r>
              <a:rPr lang="en-US" dirty="0" smtClean="0"/>
              <a:t>is / was + </a:t>
            </a:r>
            <a:r>
              <a:rPr lang="ru-RU" dirty="0" smtClean="0"/>
              <a:t>неисчисляемые существительные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There are too many cars in the streets</a:t>
            </a:r>
          </a:p>
          <a:p>
            <a:r>
              <a:rPr lang="ru-RU" sz="2000" dirty="0" smtClean="0"/>
              <a:t>На улицах слишком много машин</a:t>
            </a:r>
            <a:endParaRPr lang="en-US" sz="2000" dirty="0" smtClean="0"/>
          </a:p>
          <a:p>
            <a:r>
              <a:rPr lang="en-US" dirty="0" smtClean="0"/>
              <a:t>There </a:t>
            </a:r>
            <a:r>
              <a:rPr lang="en-US" dirty="0" smtClean="0"/>
              <a:t>is too much sugar in my </a:t>
            </a:r>
            <a:r>
              <a:rPr lang="en-US" dirty="0" smtClean="0"/>
              <a:t>tea</a:t>
            </a:r>
            <a:endParaRPr lang="ru-RU" dirty="0" smtClean="0"/>
          </a:p>
          <a:p>
            <a:r>
              <a:rPr lang="ru-RU" sz="2000" dirty="0" smtClean="0"/>
              <a:t>В моем чае слишком много сахара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39952" y="1711840"/>
            <a:ext cx="3672408" cy="4114800"/>
          </a:xfrm>
        </p:spPr>
        <p:txBody>
          <a:bodyPr/>
          <a:lstStyle/>
          <a:p>
            <a:r>
              <a:rPr lang="en-US" dirty="0" smtClean="0"/>
              <a:t>There isn’t enough free time</a:t>
            </a:r>
          </a:p>
          <a:p>
            <a:r>
              <a:rPr lang="ru-RU" sz="2000" dirty="0" smtClean="0"/>
              <a:t>Недостаточно свободного времени (мало)</a:t>
            </a:r>
            <a:endParaRPr lang="en-US" sz="2000" dirty="0" smtClean="0"/>
          </a:p>
          <a:p>
            <a:r>
              <a:rPr lang="en-US" dirty="0" smtClean="0"/>
              <a:t>There aren’t enough apples to bake a cake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sz="2000" dirty="0" smtClean="0"/>
              <a:t>Недостаточно яблок, чтобы испечь пирог (мало)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Подставь </a:t>
            </a:r>
            <a:r>
              <a:rPr lang="en-US" u="sng" dirty="0" smtClean="0"/>
              <a:t>too much, too many </a:t>
            </a:r>
            <a:r>
              <a:rPr lang="ru-RU" u="sng" dirty="0" smtClean="0"/>
              <a:t>или </a:t>
            </a:r>
            <a:r>
              <a:rPr lang="en-US" u="sng" dirty="0" smtClean="0"/>
              <a:t>not enough</a:t>
            </a:r>
          </a:p>
          <a:p>
            <a:endParaRPr lang="en-US" dirty="0" smtClean="0"/>
          </a:p>
          <a:p>
            <a:r>
              <a:rPr lang="en-US" dirty="0" smtClean="0"/>
              <a:t>There is _______ pollution in this city.</a:t>
            </a:r>
          </a:p>
          <a:p>
            <a:r>
              <a:rPr lang="en-US" dirty="0" smtClean="0"/>
              <a:t>There isn’t ______ food. We need to go to the supermarket.</a:t>
            </a:r>
          </a:p>
          <a:p>
            <a:r>
              <a:rPr lang="en-US" dirty="0" smtClean="0"/>
              <a:t>The bus is crowded. There are ______ people here.</a:t>
            </a:r>
          </a:p>
          <a:p>
            <a:r>
              <a:rPr lang="en-US" dirty="0" smtClean="0"/>
              <a:t>We have 20 students and 19 books. There aren’t ______ books in the library.  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ответы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There is too much pollution in this city.</a:t>
            </a:r>
          </a:p>
          <a:p>
            <a:endParaRPr lang="en-US" dirty="0" smtClean="0"/>
          </a:p>
          <a:p>
            <a:r>
              <a:rPr lang="en-US" dirty="0" smtClean="0"/>
              <a:t>There isn’t enough food. We need to go to the supermarket.</a:t>
            </a:r>
          </a:p>
          <a:p>
            <a:endParaRPr lang="en-US" dirty="0" smtClean="0"/>
          </a:p>
          <a:p>
            <a:r>
              <a:rPr lang="en-US" dirty="0" smtClean="0"/>
              <a:t>The bus is crowded. There are too many people here. </a:t>
            </a:r>
          </a:p>
          <a:p>
            <a:endParaRPr lang="en-US" dirty="0" smtClean="0"/>
          </a:p>
          <a:p>
            <a:r>
              <a:rPr lang="en-US" dirty="0" smtClean="0"/>
              <a:t>We have 20 students and 19 books. There aren’t enough books in the library.  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Теперь составьте 6 предложений о своем городе, используя </a:t>
            </a:r>
            <a:r>
              <a:rPr lang="en-US" dirty="0" smtClean="0"/>
              <a:t>too much/ too many/ not enough, a </a:t>
            </a:r>
            <a:r>
              <a:rPr lang="ru-RU" dirty="0" smtClean="0"/>
              <a:t>также слова:</a:t>
            </a:r>
          </a:p>
          <a:p>
            <a:endParaRPr lang="ru-RU" dirty="0" smtClean="0"/>
          </a:p>
          <a:p>
            <a:r>
              <a:rPr lang="en-US" dirty="0" smtClean="0"/>
              <a:t>Sports facilities</a:t>
            </a:r>
          </a:p>
          <a:p>
            <a:r>
              <a:rPr lang="en-US" dirty="0" smtClean="0"/>
              <a:t>Entertainment</a:t>
            </a:r>
          </a:p>
          <a:p>
            <a:r>
              <a:rPr lang="en-US" dirty="0" smtClean="0"/>
              <a:t>Museums</a:t>
            </a:r>
          </a:p>
          <a:p>
            <a:r>
              <a:rPr lang="en-US" dirty="0" smtClean="0"/>
              <a:t>Pollution</a:t>
            </a:r>
          </a:p>
          <a:p>
            <a:r>
              <a:rPr lang="en-US" dirty="0" smtClean="0"/>
              <a:t>Employment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</TotalTime>
  <Words>280</Words>
  <Application>Microsoft Office PowerPoint</Application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TOO and not ENOUGH</vt:lpstr>
      <vt:lpstr>Выражение недовольства</vt:lpstr>
      <vt:lpstr>Примеры</vt:lpstr>
      <vt:lpstr>Проверь себя</vt:lpstr>
      <vt:lpstr>ответы</vt:lpstr>
      <vt:lpstr>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 and ENOUGH</dc:title>
  <dc:creator>Оля</dc:creator>
  <cp:lastModifiedBy>ОВ</cp:lastModifiedBy>
  <cp:revision>9</cp:revision>
  <dcterms:created xsi:type="dcterms:W3CDTF">2020-03-31T12:21:29Z</dcterms:created>
  <dcterms:modified xsi:type="dcterms:W3CDTF">2020-04-01T07:39:46Z</dcterms:modified>
</cp:coreProperties>
</file>